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sldIdLst>
    <p:sldId id="280" r:id="rId5"/>
    <p:sldId id="281" r:id="rId6"/>
    <p:sldId id="282" r:id="rId7"/>
    <p:sldId id="290" r:id="rId8"/>
    <p:sldId id="283" r:id="rId9"/>
    <p:sldId id="284" r:id="rId10"/>
    <p:sldId id="291" r:id="rId11"/>
    <p:sldId id="285" r:id="rId12"/>
    <p:sldId id="286" r:id="rId13"/>
    <p:sldId id="287" r:id="rId14"/>
    <p:sldId id="288" r:id="rId15"/>
    <p:sldId id="28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FC57C-E70B-4317-9634-6DB47EF89F5A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3A5EB-4DB6-4E4D-9088-C702A087F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2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7D50-B39F-48B6-866E-EC1972BA686D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8D214-8B16-43BB-BF3B-6804DAEA6564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663AE-10A6-4C00-8AD0-B149621CFB53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3699-CDE8-4BF9-B9C3-A61EA252464B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B52D2-BE8F-4438-9079-E3CF68811FDC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FA60-744C-4932-AE37-0FEDDA7B3952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07CC-ABCA-4891-A05A-7BF02A208753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B6378-0206-42F6-82B5-019D76B8CF11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68E6-C0AE-4E90-898B-993F450D5CFA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603D-802A-4F41-B871-4D812783BD91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08B9-FC9E-4FB0-9906-5D33D4BEE5E4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3ECA-13C8-4488-8A55-46E7429376D7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AC6FC-BB89-43A8-BBF9-32FEDD2F5823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47FD-5B90-49E4-AEE6-42A479FEB376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003EF-625C-4EEE-B076-9293D91DA125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3C2F2BB-3DA5-4F91-BD28-E2C2724A0163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10958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IMAGE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951949"/>
          </a:xfrm>
        </p:spPr>
        <p:txBody>
          <a:bodyPr>
            <a:normAutofit/>
          </a:bodyPr>
          <a:lstStyle/>
          <a:p>
            <a:r>
              <a:rPr lang="en-US" sz="2300" dirty="0">
                <a:solidFill>
                  <a:srgbClr val="5792BA"/>
                </a:solidFill>
              </a:rPr>
              <a:t>(Encryption and Decryption)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66E4B-F333-3010-F0DC-7451F1A9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3F8036-FC39-2C3D-69CA-50F03E3B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B6219-688E-ED73-3421-FE4F37F4DB67}"/>
              </a:ext>
            </a:extLst>
          </p:cNvPr>
          <p:cNvSpPr txBox="1"/>
          <p:nvPr/>
        </p:nvSpPr>
        <p:spPr>
          <a:xfrm>
            <a:off x="233082" y="215153"/>
            <a:ext cx="1103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Encrypt an image and save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A423D-98C6-FB1D-3C36-11A96057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13" y="893750"/>
            <a:ext cx="7323455" cy="731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17C43E-A858-E8E6-C442-57DB11BBA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12" y="1934597"/>
            <a:ext cx="5526387" cy="385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9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2CC7AD-F0FA-B1A2-B7B1-D80B47857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34942-9435-409B-4345-6CD1C1D3AFE2}"/>
              </a:ext>
            </a:extLst>
          </p:cNvPr>
          <p:cNvSpPr txBox="1"/>
          <p:nvPr/>
        </p:nvSpPr>
        <p:spPr>
          <a:xfrm>
            <a:off x="161365" y="170329"/>
            <a:ext cx="1127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dirty="0"/>
              <a:t>Decrypt the  previously Encrypted image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EC8366-391F-A8B0-A93F-BEC597C4D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12" y="749635"/>
            <a:ext cx="7033870" cy="876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F2470-CD4D-E4F5-BAC0-DD97747D4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1" y="1949262"/>
            <a:ext cx="4960253" cy="345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26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E62B-3758-7C6C-9459-2C99E417E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18565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E93F5-D762-7A20-8084-49B3761DA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06072"/>
            <a:ext cx="10353762" cy="4285128"/>
          </a:xfrm>
        </p:spPr>
        <p:txBody>
          <a:bodyPr/>
          <a:lstStyle/>
          <a:p>
            <a:r>
              <a:rPr lang="en-US" dirty="0"/>
              <a:t>The problem addressed is achieved by combining mathematical operations and image processing operations for higher complicated encryption</a:t>
            </a:r>
          </a:p>
          <a:p>
            <a:r>
              <a:rPr lang="en-US" dirty="0"/>
              <a:t>This reduces the possibility of unauthorized access of information.</a:t>
            </a:r>
          </a:p>
          <a:p>
            <a:r>
              <a:rPr lang="en-US" dirty="0"/>
              <a:t>This application only works for .</a:t>
            </a:r>
            <a:r>
              <a:rPr lang="en-US" dirty="0" err="1"/>
              <a:t>png</a:t>
            </a:r>
            <a:r>
              <a:rPr lang="en-US"/>
              <a:t>  images only.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01796-ACE1-4511-8CE9-8EB004AC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49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Introduction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78484-9C29-B156-86D3-A0846DF6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A8113B-0288-AB62-8801-3B0373E05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are widely used in communication all over the world.</a:t>
            </a:r>
          </a:p>
          <a:p>
            <a:r>
              <a:rPr lang="en-US" dirty="0"/>
              <a:t>However, some images may refer to private personal or other commercial information</a:t>
            </a:r>
          </a:p>
          <a:p>
            <a:r>
              <a:rPr lang="en-US" dirty="0"/>
              <a:t>Image security should be paid much attention in order to combat illegal access, revision, and other attacks</a:t>
            </a:r>
          </a:p>
          <a:p>
            <a:r>
              <a:rPr lang="en-US" dirty="0"/>
              <a:t>Under the information era and the arrival of big data, we need a higher level of security protection for our images. 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4FAA-FD95-55B0-3B15-EECB271F8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3665-47C2-0989-EFFF-E32655AF4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exists a probability of cracking the encryption resulting of breach of private information.</a:t>
            </a:r>
          </a:p>
          <a:p>
            <a:r>
              <a:rPr lang="en-US" dirty="0"/>
              <a:t> Because in information industry there is never enough security for data therefore how can we improve the security?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86FA0-ADA1-24A8-C720-3DCBC0933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7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8876-370A-78F7-2FA1-460A1B66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8796CC-6173-0780-4CF3-42DC113E7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644" y="2716563"/>
            <a:ext cx="3491371" cy="24345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D9925-0BFE-AD90-A5C5-2A84CFFD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91665-94E5-346E-2070-3124293C6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04" y="2716563"/>
            <a:ext cx="3098276" cy="24345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9343CA-23CF-856C-85CB-19DE74F4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472" y="2716562"/>
            <a:ext cx="3246031" cy="243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61F0-BA66-BAFD-3A0E-CCC2C8243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9EF9A-928E-3729-6561-84E53D967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Font typeface="+mj-lt"/>
              <a:buAutoNum type="arabicPeriod"/>
            </a:pPr>
            <a:r>
              <a:rPr lang="en-US" dirty="0"/>
              <a:t>Unit functions</a:t>
            </a:r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21663-464D-3A8C-53BE-CB418C35D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391C4A-5C5C-1B1A-4D63-4F6F81CD7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693" y="1943622"/>
            <a:ext cx="5048281" cy="45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43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0C9482-2BA0-F236-CA49-38F0A8538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403" y="1440007"/>
            <a:ext cx="5578323" cy="39779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C72F-CE11-AC23-5721-097EBB9D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4FE162-33F8-D5F9-F2A0-95BAF42B3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860" y="1440006"/>
            <a:ext cx="5509737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46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9849A-6E22-559D-1F72-E0A888596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639A58-E490-87CD-F913-287ED48B1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1" y="489215"/>
            <a:ext cx="5565568" cy="3319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2FBB7-65B4-1DCF-355C-A62313A0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383" y="489215"/>
            <a:ext cx="4823878" cy="44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90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A881B4-C955-9831-DBDB-D0EA3C02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185B3-BE6A-8A72-33E4-47D459CDB21D}"/>
              </a:ext>
            </a:extLst>
          </p:cNvPr>
          <p:cNvSpPr txBox="1"/>
          <p:nvPr/>
        </p:nvSpPr>
        <p:spPr>
          <a:xfrm>
            <a:off x="358589" y="340658"/>
            <a:ext cx="11340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Encryption method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9C307-802F-A62F-425F-0BD9ADBE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62" y="986989"/>
            <a:ext cx="6866215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2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FD83A4-571F-D163-FF72-30FD85DC1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CD9D1-E0FD-3386-B85D-2D7872159375}"/>
              </a:ext>
            </a:extLst>
          </p:cNvPr>
          <p:cNvSpPr txBox="1"/>
          <p:nvPr/>
        </p:nvSpPr>
        <p:spPr>
          <a:xfrm>
            <a:off x="277905" y="313765"/>
            <a:ext cx="1144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Decryption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E29B5-8EA1-9019-EFAB-FBF41CC79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79" y="837981"/>
            <a:ext cx="8077025" cy="552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2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{389A250B-BA3B-40B5-A50B-18A64CF50FE7}tf11665031_win32</Template>
  <TotalTime>817</TotalTime>
  <Words>181</Words>
  <Application>Microsoft Office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 Nova</vt:lpstr>
      <vt:lpstr>Arial Nova Light</vt:lpstr>
      <vt:lpstr>Calibri</vt:lpstr>
      <vt:lpstr>Wingdings 2</vt:lpstr>
      <vt:lpstr>SlateVTI</vt:lpstr>
      <vt:lpstr>IMAGE SECURITY</vt:lpstr>
      <vt:lpstr>Introduction </vt:lpstr>
      <vt:lpstr>PROBLEM STATEMENT</vt:lpstr>
      <vt:lpstr>DATASET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AND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SECURITY</dc:title>
  <dc:creator>Ravindu Ashan</dc:creator>
  <cp:lastModifiedBy>Ravindu Ashan</cp:lastModifiedBy>
  <cp:revision>8</cp:revision>
  <dcterms:created xsi:type="dcterms:W3CDTF">2022-11-06T04:03:38Z</dcterms:created>
  <dcterms:modified xsi:type="dcterms:W3CDTF">2022-11-08T05:23:20Z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